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20" y="-3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7A777-7283-5648-9DE4-6EC7AEE4CAA7}" type="datetimeFigureOut">
              <a:rPr lang="en-US" smtClean="0"/>
              <a:t>12/8/13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3D65E-FB7F-C240-BF78-E5A772F96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7A777-7283-5648-9DE4-6EC7AEE4CAA7}" type="datetimeFigureOut">
              <a:rPr lang="en-US" smtClean="0"/>
              <a:t>12/8/13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3D65E-FB7F-C240-BF78-E5A772F96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7A777-7283-5648-9DE4-6EC7AEE4CAA7}" type="datetimeFigureOut">
              <a:rPr lang="en-US" smtClean="0"/>
              <a:t>12/8/13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3D65E-FB7F-C240-BF78-E5A772F96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7A777-7283-5648-9DE4-6EC7AEE4CAA7}" type="datetimeFigureOut">
              <a:rPr lang="en-US" smtClean="0"/>
              <a:t>12/8/13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3D65E-FB7F-C240-BF78-E5A772F96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7A777-7283-5648-9DE4-6EC7AEE4CAA7}" type="datetimeFigureOut">
              <a:rPr lang="en-US" smtClean="0"/>
              <a:t>12/8/13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3D65E-FB7F-C240-BF78-E5A772F96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7A777-7283-5648-9DE4-6EC7AEE4CAA7}" type="datetimeFigureOut">
              <a:rPr lang="en-US" smtClean="0"/>
              <a:t>12/8/13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3D65E-FB7F-C240-BF78-E5A772F96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7A777-7283-5648-9DE4-6EC7AEE4CAA7}" type="datetimeFigureOut">
              <a:rPr lang="en-US" smtClean="0"/>
              <a:t>12/8/13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3D65E-FB7F-C240-BF78-E5A772F96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7A777-7283-5648-9DE4-6EC7AEE4CAA7}" type="datetimeFigureOut">
              <a:rPr lang="en-US" smtClean="0"/>
              <a:t>12/8/13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3D65E-FB7F-C240-BF78-E5A772F96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7A777-7283-5648-9DE4-6EC7AEE4CAA7}" type="datetimeFigureOut">
              <a:rPr lang="en-US" smtClean="0"/>
              <a:t>12/8/13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3D65E-FB7F-C240-BF78-E5A772F96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7A777-7283-5648-9DE4-6EC7AEE4CAA7}" type="datetimeFigureOut">
              <a:rPr lang="en-US" smtClean="0"/>
              <a:t>12/8/13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3D65E-FB7F-C240-BF78-E5A772F96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7A777-7283-5648-9DE4-6EC7AEE4CAA7}" type="datetimeFigureOut">
              <a:rPr lang="en-US" smtClean="0"/>
              <a:t>12/8/13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3D65E-FB7F-C240-BF78-E5A772F96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7A777-7283-5648-9DE4-6EC7AEE4CAA7}" type="datetimeFigureOut">
              <a:rPr lang="en-US" smtClean="0"/>
              <a:t>12/8/13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D3D65E-FB7F-C240-BF78-E5A772F965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56378"/>
            <a:ext cx="2775850" cy="23792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7163"/>
            <a:ext cx="7772400" cy="1470025"/>
          </a:xfrm>
        </p:spPr>
        <p:txBody>
          <a:bodyPr/>
          <a:lstStyle/>
          <a:p>
            <a:r>
              <a:rPr lang="en-US" dirty="0" smtClean="0"/>
              <a:t>Weak Measurements and the Photon Trajectory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241" y="1521870"/>
            <a:ext cx="5254796" cy="1878816"/>
          </a:xfrm>
        </p:spPr>
        <p:txBody>
          <a:bodyPr>
            <a:no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An international team led by </a:t>
            </a:r>
            <a:r>
              <a:rPr lang="en-US" sz="1600" dirty="0" err="1" smtClean="0">
                <a:solidFill>
                  <a:schemeClr val="tx1"/>
                </a:solidFill>
              </a:rPr>
              <a:t>Aephraim</a:t>
            </a:r>
            <a:r>
              <a:rPr lang="en-US" sz="1600" dirty="0" smtClean="0">
                <a:solidFill>
                  <a:schemeClr val="tx1"/>
                </a:solidFill>
              </a:rPr>
              <a:t> Steinberg were able to map complete trajectories of single photons using a Young double-slit experiment.  Using a technique called “weak measurement,” the team was able to accurately measure both the position and momentum of a single photon without distorting the interference pattern created by the double-slit.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551332" y="3396003"/>
            <a:ext cx="366759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Significance:  </a:t>
            </a:r>
          </a:p>
          <a:p>
            <a:r>
              <a:rPr lang="en-US" sz="1600" dirty="0" smtClean="0"/>
              <a:t>The experiment manages to obtain data which has long been thought impossible.  The Heisenberg Uncertainty Principle states an observer cannot know the position and momentum of a particle accurately without disrupting the entire system.  With the new technique, researchers were able to bypass this paradox and map the complete trajectory of photons passing through a double-slit. and possibly open the door to even greater feats in quantum physics.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2775850" y="3396004"/>
            <a:ext cx="2946731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Method:</a:t>
            </a:r>
            <a:endParaRPr lang="en-US" sz="1600" dirty="0"/>
          </a:p>
          <a:p>
            <a:r>
              <a:rPr lang="en-US" sz="1600" dirty="0"/>
              <a:t>Researchers sent a group of single photons through the </a:t>
            </a:r>
            <a:endParaRPr lang="en-US" sz="1600" dirty="0" smtClean="0"/>
          </a:p>
          <a:p>
            <a:r>
              <a:rPr lang="en-US" sz="1600" dirty="0" smtClean="0"/>
              <a:t>two-slit </a:t>
            </a:r>
            <a:r>
              <a:rPr lang="en-US" sz="1600" dirty="0"/>
              <a:t>interferometer and weakly measured each </a:t>
            </a:r>
            <a:r>
              <a:rPr lang="en-US" sz="1600" dirty="0" smtClean="0"/>
              <a:t>photon</a:t>
            </a:r>
          </a:p>
          <a:p>
            <a:r>
              <a:rPr lang="en-US" sz="1600" dirty="0" smtClean="0"/>
              <a:t> </a:t>
            </a:r>
            <a:r>
              <a:rPr lang="en-US" sz="1600" dirty="0"/>
              <a:t>so to imprecisely measure the  momentum of each photon.  </a:t>
            </a:r>
            <a:endParaRPr lang="en-US" sz="1600" dirty="0" smtClean="0"/>
          </a:p>
          <a:p>
            <a:r>
              <a:rPr lang="en-US" sz="1600" dirty="0" smtClean="0"/>
              <a:t>The </a:t>
            </a:r>
            <a:r>
              <a:rPr lang="en-US" sz="1600" dirty="0"/>
              <a:t>photons direction would be measured as a function of position </a:t>
            </a:r>
            <a:r>
              <a:rPr lang="en-US" sz="1600" dirty="0" smtClean="0"/>
              <a:t>followed by an extremely accurate measurement of its position using a camera.</a:t>
            </a:r>
            <a:endParaRPr lang="en-US" sz="1600" dirty="0"/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7037" y="1381323"/>
            <a:ext cx="3603138" cy="2142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491965"/>
      </p:ext>
    </p:extLst>
  </p:cSld>
  <p:clrMapOvr>
    <a:masterClrMapping/>
  </p:clrMapOvr>
</p:sld>
</file>

<file path=ppt/theme/theme1.xml><?xml version="1.0" encoding="utf-8"?>
<a:theme xmlns:a="http://schemas.openxmlformats.org/drawingml/2006/main" name="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47</TotalTime>
  <Words>199</Words>
  <Application>Microsoft Macintosh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Black</vt:lpstr>
      <vt:lpstr>Weak Measurements and the Photon Trajectory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Weak Measurements and the Photon Trajectory</dc:title>
  <dc:creator>nathan sahelijo</dc:creator>
  <cp:lastModifiedBy>nathan sahelijo</cp:lastModifiedBy>
  <cp:revision>6</cp:revision>
  <dcterms:created xsi:type="dcterms:W3CDTF">2013-12-09T01:38:52Z</dcterms:created>
  <dcterms:modified xsi:type="dcterms:W3CDTF">2013-12-09T02:26:18Z</dcterms:modified>
</cp:coreProperties>
</file>